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77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09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3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900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4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4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96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422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0C77B9F-5B1C-409A-B690-92DA48147FB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782847E-E466-4279-8D89-3F58004C8A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26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XkAPjuWy9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за равнотежу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8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него што почнеш са вежбама: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вежбање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желиш, можеш да ставиш неки пешкир, простирку или ћебе на под, јер ће ти бити удобније;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заборави да правилно и равномерно дишеш;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седиш, труди се да ти леђа буду исправљена;</a:t>
            </a:r>
            <a:endParaRPr lang="sr-Cyrl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</a:t>
            </a:r>
            <a:r>
              <a:rPr lang="sr-Cyrl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вежбама!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1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Вежбе можеш погледати на: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https://www.youtube.com/watch?v=HXkAPjuWy9A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282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</TotalTime>
  <Words>78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Century Schoolbook</vt:lpstr>
      <vt:lpstr>Corbel</vt:lpstr>
      <vt:lpstr>Times New Roman</vt:lpstr>
      <vt:lpstr>Feathered</vt:lpstr>
      <vt:lpstr>Вежбе за равнотежу</vt:lpstr>
      <vt:lpstr>Пре него што почнеш са вежбама:</vt:lpstr>
      <vt:lpstr>Вежбе можеш погледати на: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равнотежу</dc:title>
  <dc:creator>Milica Tošić</dc:creator>
  <cp:lastModifiedBy>Milica Tošić</cp:lastModifiedBy>
  <cp:revision>1</cp:revision>
  <dcterms:created xsi:type="dcterms:W3CDTF">2020-04-25T20:24:41Z</dcterms:created>
  <dcterms:modified xsi:type="dcterms:W3CDTF">2020-04-25T20:32:37Z</dcterms:modified>
</cp:coreProperties>
</file>